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6"/>
  </p:notesMasterIdLst>
  <p:sldIdLst>
    <p:sldId id="287" r:id="rId2"/>
    <p:sldId id="288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3" autoAdjust="0"/>
    <p:restoredTop sz="94659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F7A8-A35C-466D-88BE-63B4542EAB9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3346-6AF5-408C-A953-5DD97359C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3346-6AF5-408C-A953-5DD97359C2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Наши экскурсии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Ludmila\Desktop\Новая папка (17)\DSCF8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6607" y="1917455"/>
            <a:ext cx="5640185" cy="4231178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Продуктовый супермаркет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Ludmila\Desktop\Новая папка (17)\DSCF8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83" name="Picture 3" descr="C:\Users\Ludmila\Desktop\Новая папка (17)\DSCF8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экскурсия подходит к концу.</a:t>
            </a:r>
            <a:endParaRPr lang="ru-RU" b="1" dirty="0"/>
          </a:p>
        </p:txBody>
      </p:sp>
      <p:pic>
        <p:nvPicPr>
          <p:cNvPr id="21506" name="Picture 2" descr="C:\Users\Ludmila\Desktop\Новая папка (17)\DSCF8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07" name="Picture 3" descr="C:\Users\Ludmila\Desktop\Новая папка (17)\DSCF87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Сделали сладкую покупку</a:t>
            </a:r>
            <a:endParaRPr lang="ru-RU" b="1" dirty="0"/>
          </a:p>
        </p:txBody>
      </p:sp>
      <p:pic>
        <p:nvPicPr>
          <p:cNvPr id="22530" name="Picture 2" descr="C:\Users\Ludmila\Desktop\Новая папка (17)\DSCF8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1" name="Picture 3" descr="C:\Users\Ludmila\Desktop\Новая папка (17)\DSCF8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Пора в детский сад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Ludmila\Desktop\Новая папка (17)\DSCF8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555" name="Picture 3" descr="C:\Users\Ludmila\Desktop\Новая папка (17)\DSCF87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МКДОУ детский сад №4 «Светлячок»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Экскурсию с детьми группы «Звёздочки» провели: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Фельзинг Л.В.</a:t>
            </a:r>
          </a:p>
          <a:p>
            <a:pPr algn="ctr"/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Помощник воспитателя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Склярова А.В.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25602" name="Picture 2" descr="C:\Users\Ludmila\Desktop\Новая папка (17)\DSCF8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6607" y="2203998"/>
            <a:ext cx="5640185" cy="423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экскурсии по теме:   «Профессии»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Продуктовый мини – </a:t>
            </a:r>
            <a:r>
              <a:rPr lang="ru-RU" dirty="0" err="1" smtClean="0"/>
              <a:t>маркет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Экскурсия в магазин игрушек.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mtClean="0"/>
              <a:t>Воспитатель: </a:t>
            </a:r>
          </a:p>
          <a:p>
            <a:pPr algn="r">
              <a:buNone/>
            </a:pPr>
            <a:r>
              <a:rPr lang="ru-RU" smtClean="0"/>
              <a:t>Фельзинг</a:t>
            </a:r>
            <a:r>
              <a:rPr lang="ru-RU" dirty="0" smtClean="0"/>
              <a:t> Людмила Витальевна</a:t>
            </a:r>
          </a:p>
          <a:p>
            <a:pPr algn="ctr">
              <a:buNone/>
            </a:pPr>
            <a:r>
              <a:rPr lang="ru-RU" dirty="0" smtClean="0"/>
              <a:t>Чистоозёрное </a:t>
            </a:r>
          </a:p>
          <a:p>
            <a:pPr algn="ctr">
              <a:buNone/>
            </a:pPr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/>
              <a:t>Готовы в путь.</a:t>
            </a:r>
            <a:endParaRPr lang="ru-RU" dirty="0"/>
          </a:p>
        </p:txBody>
      </p:sp>
      <p:pic>
        <p:nvPicPr>
          <p:cNvPr id="26626" name="Picture 2" descr="C:\Users\Ludmila\Desktop\Новая папка (17)\DSCF8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7674" y="1609725"/>
            <a:ext cx="6458051" cy="48466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Магазин игрушек</a:t>
            </a:r>
            <a:endParaRPr lang="ru-RU" b="1" dirty="0"/>
          </a:p>
        </p:txBody>
      </p:sp>
      <p:pic>
        <p:nvPicPr>
          <p:cNvPr id="14338" name="Picture 2" descr="C:\Users\Ludmila\Desktop\Новая папка (17)\DSCF8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500306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339" name="Picture 3" descr="C:\Users\Ludmila\Desktop\Новая папка (17)\DSCF8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Нам были очень рады!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Ludmila\Desktop\Новая папка (17)\DSCF8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363" name="Picture 3" descr="C:\Users\Ludmila\Desktop\Новая папка (17)\DSCF8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81531" y="-25867"/>
            <a:ext cx="7896918" cy="8116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6" name="Picture 2" descr="C:\Users\Ludmila\Desktop\Новая папка (17)\DSCF8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387" name="Picture 3" descr="C:\Users\Ludmila\Desktop\Новая папка (17)\DSCF8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Ludmila\Desktop\Новая папка (17)\DSCF8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411" name="Picture 3" descr="C:\Users\Ludmila\Desktop\Новая папка (17)\DSCF8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Дети с удовольствием рассматривали товары и обещали вернуться в магазин с родителями.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Ludmila\Desktop\Новая папка (17)\DSCF87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18435" name="Picture 3" descr="C:\Users\Ludmila\Desktop\Новая папка (17)\DSCF8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скорой встречи!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Ludmila\Desktop\Новая папка (17)\DSCF8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7674" y="1609725"/>
            <a:ext cx="6458051" cy="48466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</TotalTime>
  <Words>79</Words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Наши экскурсии</vt:lpstr>
      <vt:lpstr>Целевые экскурсии по теме:   «Профессии»</vt:lpstr>
      <vt:lpstr>Готовы в путь.</vt:lpstr>
      <vt:lpstr>Магазин игрушек</vt:lpstr>
      <vt:lpstr>Нам были очень рады!</vt:lpstr>
      <vt:lpstr>Слайд 6</vt:lpstr>
      <vt:lpstr>Слайд 7</vt:lpstr>
      <vt:lpstr>   Дети с удовольствием рассматривали товары и обещали вернуться в магазин с родителями.</vt:lpstr>
      <vt:lpstr>До скорой встречи!</vt:lpstr>
      <vt:lpstr>Продуктовый супермаркет</vt:lpstr>
      <vt:lpstr>Наша экскурсия подходит к концу.</vt:lpstr>
      <vt:lpstr>Сделали сладкую покупку</vt:lpstr>
      <vt:lpstr>Пора в детский сад</vt:lpstr>
      <vt:lpstr>  МКДОУ детский сад №4 «Светлячок»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экскурсии</dc:title>
  <dc:creator>Ludmila</dc:creator>
  <cp:lastModifiedBy>Людмила</cp:lastModifiedBy>
  <cp:revision>25</cp:revision>
  <dcterms:created xsi:type="dcterms:W3CDTF">2014-11-23T14:58:39Z</dcterms:created>
  <dcterms:modified xsi:type="dcterms:W3CDTF">2016-12-14T13:44:34Z</dcterms:modified>
</cp:coreProperties>
</file>