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5"/>
  </p:notesMasterIdLst>
  <p:sldIdLst>
    <p:sldId id="257" r:id="rId2"/>
    <p:sldId id="327" r:id="rId3"/>
    <p:sldId id="328" r:id="rId4"/>
    <p:sldId id="332" r:id="rId5"/>
    <p:sldId id="342" r:id="rId6"/>
    <p:sldId id="288" r:id="rId7"/>
    <p:sldId id="316" r:id="rId8"/>
    <p:sldId id="260" r:id="rId9"/>
    <p:sldId id="338" r:id="rId10"/>
    <p:sldId id="326" r:id="rId11"/>
    <p:sldId id="261" r:id="rId12"/>
    <p:sldId id="279" r:id="rId13"/>
    <p:sldId id="289" r:id="rId14"/>
    <p:sldId id="341" r:id="rId15"/>
    <p:sldId id="300" r:id="rId16"/>
    <p:sldId id="295" r:id="rId17"/>
    <p:sldId id="263" r:id="rId18"/>
    <p:sldId id="345" r:id="rId19"/>
    <p:sldId id="267" r:id="rId20"/>
    <p:sldId id="268" r:id="rId21"/>
    <p:sldId id="269" r:id="rId22"/>
    <p:sldId id="270" r:id="rId23"/>
    <p:sldId id="272" r:id="rId24"/>
    <p:sldId id="273" r:id="rId25"/>
    <p:sldId id="274" r:id="rId26"/>
    <p:sldId id="275" r:id="rId27"/>
    <p:sldId id="276" r:id="rId28"/>
    <p:sldId id="277" r:id="rId29"/>
    <p:sldId id="340" r:id="rId30"/>
    <p:sldId id="284" r:id="rId31"/>
    <p:sldId id="343" r:id="rId32"/>
    <p:sldId id="265" r:id="rId33"/>
    <p:sldId id="344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8889" autoAdjust="0"/>
  </p:normalViewPr>
  <p:slideViewPr>
    <p:cSldViewPr>
      <p:cViewPr varScale="1">
        <p:scale>
          <a:sx n="68" d="100"/>
          <a:sy n="68" d="100"/>
        </p:scale>
        <p:origin x="-2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2A7296-4D80-4A1B-B854-6ABD35138261}" type="datetimeFigureOut">
              <a:rPr lang="ru-RU" smtClean="0"/>
              <a:pPr/>
              <a:t>09.01.2015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C8726-74A9-4BCA-875D-D0C71A899FC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C8726-74A9-4BCA-875D-D0C71A899FC2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09.01.2015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09.01.2015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785794"/>
            <a:ext cx="6843706" cy="150019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Презентация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исследовательского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 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проекта по пожарной безопасности в старшей группе «Звёздочки»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type="subTitle" idx="1"/>
          </p:nvPr>
        </p:nvSpPr>
        <p:spPr>
          <a:xfrm>
            <a:off x="1357290" y="2928934"/>
            <a:ext cx="6400800" cy="235745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Bookman Old Style" pitchFamily="18" charset="0"/>
              </a:rPr>
              <a:t>«Искру туши до пожара, беду отведи до удара»</a:t>
            </a:r>
            <a:endParaRPr lang="ru-RU" sz="44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Georgia" pitchFamily="18" charset="0"/>
              </a:rPr>
              <a:t>Мы  тоже немножно </a:t>
            </a:r>
            <a:r>
              <a:rPr lang="ru-RU" sz="3200" dirty="0" smtClean="0">
                <a:solidFill>
                  <a:srgbClr val="002060"/>
                </a:solidFill>
                <a:latin typeface="Georgia" pitchFamily="18" charset="0"/>
              </a:rPr>
              <a:t>пожарные...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C:\Users\Ludmila\Desktop\пожарная часть\DSCN07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5591" y="1470512"/>
            <a:ext cx="6362623" cy="43873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136920" cy="151128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Georgia" pitchFamily="18" charset="0"/>
              </a:rPr>
              <a:t>Как ярко светит фонарь!</a:t>
            </a:r>
            <a:endParaRPr lang="ru-RU" sz="3200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71604" y="2000240"/>
            <a:ext cx="7000924" cy="421484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410" name="Picture 2" descr="C:\Users\Ludmila\Desktop\пожарная часть\DSCN07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979656"/>
            <a:ext cx="6048419" cy="43056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274638"/>
            <a:ext cx="6215106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Georgia" pitchFamily="18" charset="0"/>
              </a:rPr>
              <a:t>Применение сигнала «сирена»</a:t>
            </a:r>
            <a:endParaRPr lang="ru-RU" sz="3200" dirty="0"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 descr="C:\Users\Ludmila\Desktop\пожарная часть\DSCN07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571612"/>
            <a:ext cx="6286544" cy="47149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285728"/>
            <a:ext cx="642942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solidFill>
                  <a:srgbClr val="002060"/>
                </a:solidFill>
                <a:latin typeface="Georgia" pitchFamily="18" charset="0"/>
              </a:rPr>
              <a:t>Выступление театра из г. </a:t>
            </a:r>
            <a:r>
              <a:rPr lang="ru-RU" sz="2200" dirty="0" smtClean="0">
                <a:solidFill>
                  <a:srgbClr val="002060"/>
                </a:solidFill>
                <a:latin typeface="Georgia" pitchFamily="18" charset="0"/>
              </a:rPr>
              <a:t>Пензы</a:t>
            </a:r>
            <a:r>
              <a:rPr lang="ru-RU" sz="3200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Georgia" pitchFamily="18" charset="0"/>
              </a:rPr>
              <a:t>«</a:t>
            </a:r>
            <a:r>
              <a:rPr lang="ru-RU" sz="3200" dirty="0" smtClean="0">
                <a:solidFill>
                  <a:srgbClr val="002060"/>
                </a:solidFill>
                <a:latin typeface="Georgia" pitchFamily="18" charset="0"/>
              </a:rPr>
              <a:t>Новые приключения Буратино»</a:t>
            </a:r>
            <a:endParaRPr lang="ru-RU" sz="3200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3074" name="Picture 2" descr="C:\Users\Ludmila\Desktop\Новая папка (32)\DSCF87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071670" y="1571612"/>
            <a:ext cx="6035040" cy="45262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Ludmila\Desktop\уголок пожарной безопасности\DSCF88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25" y="500042"/>
            <a:ext cx="7715304" cy="57864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Georgia" pitchFamily="18" charset="0"/>
              </a:rPr>
              <a:t>Наше творчество</a:t>
            </a:r>
            <a:endParaRPr lang="ru-RU" sz="32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 descr="C:\Users\Ludmila\Desktop\DSCF8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518034"/>
            <a:ext cx="6143668" cy="46077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Georgia" pitchFamily="18" charset="0"/>
              </a:rPr>
              <a:t>«Тили – бом, тили – бом,  загорелся кошкин дом»</a:t>
            </a:r>
            <a:endParaRPr lang="ru-RU" sz="3200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Ludmila\Desktop\DSCF85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428736"/>
            <a:ext cx="6429420" cy="48220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Театрализованное представление</a:t>
            </a:r>
            <a:endParaRPr lang="ru-RU" sz="3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endParaRPr lang="ru-RU" sz="4800" b="1" dirty="0"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Georgia" pitchFamily="18" charset="0"/>
              </a:rPr>
              <a:t>«Кошкин дом»</a:t>
            </a:r>
            <a:endParaRPr lang="ru-RU" sz="5400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udmila\Desktop\кошкин дом\DSCF88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500174"/>
            <a:ext cx="6310356" cy="47327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udmila\Desktop\кошкин дом\DSCF88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214422"/>
            <a:ext cx="6143668" cy="46077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Georgia" pitchFamily="18" charset="0"/>
              </a:rPr>
              <a:t>Формы работы над проектом</a:t>
            </a:r>
            <a:endParaRPr lang="ru-RU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28" y="1571612"/>
            <a:ext cx="7498080" cy="4800600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1785918" y="2000240"/>
            <a:ext cx="2000264" cy="92869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Рассматрива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ние иллюстраций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000496" y="1571612"/>
            <a:ext cx="1928826" cy="100013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Беседа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571604" y="4572008"/>
            <a:ext cx="1928826" cy="100013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Экскурсии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357950" y="2000240"/>
            <a:ext cx="1928826" cy="107157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Наблюдения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715140" y="3357562"/>
            <a:ext cx="1857388" cy="107157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Чтение литературы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286512" y="4857760"/>
            <a:ext cx="2000264" cy="107157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Театрализованная деятельность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786182" y="5072074"/>
            <a:ext cx="2000264" cy="107157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Продуктивная деятельность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428728" y="3214686"/>
            <a:ext cx="1928826" cy="100013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Просмотр презентаций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Прямая соединительная линия 18"/>
          <p:cNvCxnSpPr>
            <a:endCxn id="14" idx="0"/>
          </p:cNvCxnSpPr>
          <p:nvPr/>
        </p:nvCxnSpPr>
        <p:spPr>
          <a:xfrm rot="5400000">
            <a:off x="4822034" y="2821777"/>
            <a:ext cx="50006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stCxn id="4" idx="5"/>
          </p:cNvCxnSpPr>
          <p:nvPr/>
        </p:nvCxnSpPr>
        <p:spPr>
          <a:xfrm rot="16200000" flipH="1">
            <a:off x="3500276" y="2785904"/>
            <a:ext cx="421756" cy="4358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13" idx="6"/>
            <a:endCxn id="14" idx="1"/>
          </p:cNvCxnSpPr>
          <p:nvPr/>
        </p:nvCxnSpPr>
        <p:spPr>
          <a:xfrm flipV="1">
            <a:off x="3357554" y="3707605"/>
            <a:ext cx="642942" cy="71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stCxn id="7" idx="7"/>
          </p:cNvCxnSpPr>
          <p:nvPr/>
        </p:nvCxnSpPr>
        <p:spPr>
          <a:xfrm rot="5400000" flipH="1" flipV="1">
            <a:off x="3428838" y="4075378"/>
            <a:ext cx="432218" cy="8539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 flipH="1" flipV="1">
            <a:off x="4608513" y="4749809"/>
            <a:ext cx="6429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stCxn id="11" idx="1"/>
          </p:cNvCxnSpPr>
          <p:nvPr/>
        </p:nvCxnSpPr>
        <p:spPr>
          <a:xfrm rot="16200000" flipV="1">
            <a:off x="5925886" y="4361130"/>
            <a:ext cx="656994" cy="6501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stCxn id="10" idx="2"/>
          </p:cNvCxnSpPr>
          <p:nvPr/>
        </p:nvCxnSpPr>
        <p:spPr>
          <a:xfrm rot="10800000">
            <a:off x="6072198" y="3857629"/>
            <a:ext cx="642942" cy="357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stCxn id="8" idx="3"/>
          </p:cNvCxnSpPr>
          <p:nvPr/>
        </p:nvCxnSpPr>
        <p:spPr>
          <a:xfrm rot="5400000">
            <a:off x="6206407" y="2709235"/>
            <a:ext cx="228366" cy="6396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4000496" y="3071810"/>
            <a:ext cx="2143140" cy="127159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Bookman Old Style" pitchFamily="18" charset="0"/>
              </a:rPr>
              <a:t>«Искру туши до пожара, беду отведи до удара»</a:t>
            </a:r>
            <a:endParaRPr lang="ru-RU" sz="2000" b="1" dirty="0">
              <a:ln>
                <a:solidFill>
                  <a:srgbClr val="FF0000"/>
                </a:solidFill>
              </a:ln>
              <a:solidFill>
                <a:schemeClr val="tx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udmila\Desktop\кошкин дом\DSCF88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892950"/>
            <a:ext cx="6643734" cy="49828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udmila\Desktop\кошкин дом\DSCF88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785793"/>
            <a:ext cx="6715172" cy="50363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udmila\Desktop\кошкин дом\DSCF89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857232"/>
            <a:ext cx="6667546" cy="5000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udmila\Desktop\кошкин дом\DSCF89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571480"/>
            <a:ext cx="6762798" cy="5072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Ludmila\Desktop\кошкин дом\DSCF89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1" y="714356"/>
            <a:ext cx="6667546" cy="5000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Ludmila\Desktop\кошкин дом\DSCF8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3" y="714356"/>
            <a:ext cx="6786609" cy="5089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Ludmila\Desktop\кошкин дом\DSCF8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0634" y="535737"/>
            <a:ext cx="6810456" cy="51078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Ludmila\Desktop\кошкин дом\DSCF8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642918"/>
            <a:ext cx="6953299" cy="52149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Ludmila\Desktop\кошкин дом\DSCF89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7" y="571480"/>
            <a:ext cx="6762799" cy="5072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Georgia" pitchFamily="18" charset="0"/>
              </a:rPr>
              <a:t>Уголок пожарной безопасности </a:t>
            </a:r>
            <a:endParaRPr lang="ru-RU" sz="3200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Picture 1" descr="C:\Users\Ludmila\Desktop\уголок пожарной безопасности\DSCF88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Georgia" pitchFamily="18" charset="0"/>
              </a:rPr>
              <a:t>Структура программы эксперимента</a:t>
            </a:r>
            <a:endParaRPr lang="ru-RU" sz="3200" dirty="0">
              <a:latin typeface="Georgia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286248" y="3286124"/>
            <a:ext cx="1500198" cy="100013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00232" y="1928802"/>
            <a:ext cx="1500198" cy="6429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Сроки: октябрь -ноябрь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1571604" y="3000372"/>
            <a:ext cx="2143140" cy="1357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Гипотеза:Разработка проекта направлена на обучение детей правилам пожарной безопасности и привитие им навыков правильных действий при пожаре.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14480" y="4643446"/>
            <a:ext cx="4714908" cy="15001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Обобщить, закрепить и расширить знания детей о правилах пожарной безопасности, формировать привычки их соблюдать.</a:t>
            </a:r>
          </a:p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Познакомить детей с правилами поведения в экстремальных ситуаций и средствами пожаротушения.</a:t>
            </a:r>
          </a:p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3Уточнить знания о профессии пожарного.</a:t>
            </a:r>
          </a:p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4. Активизировать работу с родителями по изучению и закреплению правил пожарной безопасности.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429520" y="5000636"/>
            <a:ext cx="45719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58016" y="4214818"/>
            <a:ext cx="1714512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воспитание у детей культуры пожаробезопасного </a:t>
            </a:r>
            <a:r>
              <a:rPr lang="ru-RU" sz="1200" b="1" dirty="0" smtClean="0">
                <a:solidFill>
                  <a:schemeClr val="tx1"/>
                </a:solidFill>
              </a:rPr>
              <a:t>поведения.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72264" y="3071810"/>
            <a:ext cx="214314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Предмет исследования: использование проектных технологий в работе с детьми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86512" y="1785926"/>
            <a:ext cx="1928826" cy="11430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Объект исследования учебно – воспитательный процесс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29058" y="1857364"/>
            <a:ext cx="1928826" cy="8572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Разработка проекта 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Содержимое 34"/>
          <p:cNvSpPr>
            <a:spLocks noGrp="1"/>
          </p:cNvSpPr>
          <p:nvPr>
            <p:ph idx="1"/>
          </p:nvPr>
        </p:nvSpPr>
        <p:spPr>
          <a:xfrm>
            <a:off x="1357290" y="1500174"/>
            <a:ext cx="7498080" cy="4624406"/>
          </a:xfrm>
        </p:spPr>
        <p:txBody>
          <a:bodyPr/>
          <a:lstStyle/>
          <a:p>
            <a:pPr>
              <a:buNone/>
            </a:pPr>
            <a:endParaRPr lang="ru-RU" b="1" dirty="0" smtClean="0"/>
          </a:p>
          <a:p>
            <a:pPr>
              <a:buNone/>
            </a:pPr>
            <a:endParaRPr lang="ru-RU" b="1" dirty="0"/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 rot="5400000" flipH="1" flipV="1">
            <a:off x="4786315" y="3000371"/>
            <a:ext cx="571504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>
            <a:endCxn id="9" idx="2"/>
          </p:cNvCxnSpPr>
          <p:nvPr/>
        </p:nvCxnSpPr>
        <p:spPr>
          <a:xfrm rot="10800000">
            <a:off x="2750331" y="2571744"/>
            <a:ext cx="1755616" cy="860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>
            <a:stCxn id="7" idx="2"/>
          </p:cNvCxnSpPr>
          <p:nvPr/>
        </p:nvCxnSpPr>
        <p:spPr>
          <a:xfrm rot="10800000">
            <a:off x="3714744" y="3786190"/>
            <a:ext cx="57150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>
            <a:stCxn id="7" idx="3"/>
          </p:cNvCxnSpPr>
          <p:nvPr/>
        </p:nvCxnSpPr>
        <p:spPr>
          <a:xfrm rot="5400000">
            <a:off x="3537047" y="3674546"/>
            <a:ext cx="503656" cy="14341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>
            <a:endCxn id="15" idx="0"/>
          </p:cNvCxnSpPr>
          <p:nvPr/>
        </p:nvCxnSpPr>
        <p:spPr>
          <a:xfrm>
            <a:off x="5643570" y="4000506"/>
            <a:ext cx="2071702" cy="214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>
            <a:stCxn id="7" idx="6"/>
          </p:cNvCxnSpPr>
          <p:nvPr/>
        </p:nvCxnSpPr>
        <p:spPr>
          <a:xfrm flipV="1">
            <a:off x="5786446" y="3714752"/>
            <a:ext cx="785818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>
            <a:stCxn id="7" idx="7"/>
            <a:endCxn id="17" idx="1"/>
          </p:cNvCxnSpPr>
          <p:nvPr/>
        </p:nvCxnSpPr>
        <p:spPr>
          <a:xfrm rot="5400000" flipH="1" flipV="1">
            <a:off x="5389049" y="2535128"/>
            <a:ext cx="1075160" cy="719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>
            <a:stCxn id="9" idx="3"/>
            <a:endCxn id="9" idx="3"/>
          </p:cNvCxnSpPr>
          <p:nvPr/>
        </p:nvCxnSpPr>
        <p:spPr>
          <a:xfrm>
            <a:off x="3500430" y="2250273"/>
            <a:ext cx="15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 69"/>
          <p:cNvSpPr/>
          <p:nvPr/>
        </p:nvSpPr>
        <p:spPr>
          <a:xfrm>
            <a:off x="6929454" y="5357826"/>
            <a:ext cx="1857388" cy="9286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Методы и методики: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-эмперические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-теоретические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3" name="Прямая соединительная линия 82"/>
          <p:cNvCxnSpPr/>
          <p:nvPr/>
        </p:nvCxnSpPr>
        <p:spPr>
          <a:xfrm rot="16200000" flipH="1">
            <a:off x="5429258" y="4286258"/>
            <a:ext cx="357188" cy="3571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>
            <a:stCxn id="13" idx="3"/>
          </p:cNvCxnSpPr>
          <p:nvPr/>
        </p:nvCxnSpPr>
        <p:spPr>
          <a:xfrm>
            <a:off x="6429388" y="5393545"/>
            <a:ext cx="500066" cy="5357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Ludmila\Desktop\Новая папка (22)\DSCF88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714356"/>
            <a:ext cx="6953298" cy="52149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Georgia" pitchFamily="18" charset="0"/>
              </a:rPr>
              <a:t>Машины готовы выехать на </a:t>
            </a:r>
            <a:r>
              <a:rPr lang="ru-RU" sz="3200" dirty="0" smtClean="0">
                <a:solidFill>
                  <a:srgbClr val="002060"/>
                </a:solidFill>
                <a:latin typeface="Georgia" pitchFamily="18" charset="0"/>
              </a:rPr>
              <a:t>пожар.</a:t>
            </a:r>
            <a:endParaRPr lang="ru-RU" sz="3200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Picture 2" descr="C:\Users\Ludmila\Desktop\Новая папка (22)\DSCF88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4" y="1447800"/>
            <a:ext cx="6400801" cy="4800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udmila\Desktop\кошкин дом\DSCF88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785794"/>
            <a:ext cx="7048548" cy="52864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7300" b="1" dirty="0" smtClean="0">
                <a:solidFill>
                  <a:srgbClr val="FF0000"/>
                </a:solidFill>
                <a:latin typeface="Georgia" pitchFamily="18" charset="0"/>
              </a:rPr>
              <a:t>Спасибо за внимание!</a:t>
            </a:r>
            <a:endParaRPr lang="ru-RU" sz="7300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im2-tub-ru.yandex.net/i?id=a1f3aae50259a3fe795f0496eaf676b4-66-144&amp;n=33&amp;h=2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4393" y="285728"/>
            <a:ext cx="7729607" cy="590865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000232" y="2428868"/>
            <a:ext cx="2000264" cy="150019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ru-RU" b="1" dirty="0" smtClean="0">
              <a:solidFill>
                <a:srgbClr val="FF0000"/>
              </a:solidFill>
              <a:latin typeface="Georgia" pitchFamily="18" charset="0"/>
            </a:endParaRPr>
          </a:p>
          <a:p>
            <a:pPr algn="ctr">
              <a:buNone/>
            </a:pPr>
            <a:endParaRPr lang="ru-RU" b="1" dirty="0" smtClean="0">
              <a:solidFill>
                <a:srgbClr val="FF0000"/>
              </a:solidFill>
              <a:latin typeface="Georgia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Польза: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Тепло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Еда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Энергия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Свет</a:t>
            </a:r>
          </a:p>
          <a:p>
            <a:pPr algn="ctr">
              <a:buNone/>
            </a:pPr>
            <a:endParaRPr lang="ru-RU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29388" y="2214554"/>
            <a:ext cx="2357454" cy="164307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FF0000"/>
                </a:solidFill>
              </a:rPr>
              <a:t>Вред: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Уничтожает жилище,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Окружающую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природу,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растения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животных...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Georgia" pitchFamily="18" charset="0"/>
              </a:rPr>
              <a:t>Экскурсия в пожарную часть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</a:br>
            <a:endParaRPr lang="ru-RU" dirty="0"/>
          </a:p>
        </p:txBody>
      </p:sp>
      <p:pic>
        <p:nvPicPr>
          <p:cNvPr id="8" name="Picture 2" descr="C:\Users\Ludmila\Desktop\пожарная часть\DSCN066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35100" y="2484437"/>
            <a:ext cx="3657600" cy="27432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4" descr="C:\Users\Ludmila\Desktop\пожарная часть\DSCN06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276850" y="2484437"/>
            <a:ext cx="3657600" cy="27432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Georgia" pitchFamily="18" charset="0"/>
              </a:rPr>
              <a:t>Знакомство с пожарной частью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b="1" dirty="0"/>
          </a:p>
        </p:txBody>
      </p:sp>
      <p:pic>
        <p:nvPicPr>
          <p:cNvPr id="4" name="Picture 2" descr="C:\Users\Ludmila\Desktop\пожарная часть\DSCN07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43108" y="1643050"/>
            <a:ext cx="6035040" cy="45262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Georgia" pitchFamily="18" charset="0"/>
              </a:rPr>
              <a:t>Примерка кислородной маски</a:t>
            </a:r>
            <a:endParaRPr lang="ru-RU" sz="3200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1026" name="Picture 2" descr="C:\Users\Ludmila\Desktop\Новая папка (13)\DSCN0683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Georgia" pitchFamily="18" charset="0"/>
              </a:rPr>
              <a:t>Девочкам очень идёт форма</a:t>
            </a:r>
            <a:endParaRPr lang="ru-RU" sz="3200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2050" name="Picture 2" descr="C:\Users\Ludmila\Desktop\Новая папка (13)\DSCN0757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45920" y="214290"/>
            <a:ext cx="685517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Georgia" pitchFamily="18" charset="0"/>
              </a:rPr>
              <a:t>Почему машину покрасили в красный цвет?</a:t>
            </a:r>
            <a:endParaRPr lang="ru-RU" sz="3200" dirty="0"/>
          </a:p>
        </p:txBody>
      </p:sp>
      <p:pic>
        <p:nvPicPr>
          <p:cNvPr id="6" name="Picture 2" descr="C:\Users\Ludmila\Desktop\пожарная часть\DSCN06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440</TotalTime>
  <Words>256</Words>
  <PresentationFormat>Экран (4:3)</PresentationFormat>
  <Paragraphs>61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Солнцестояние</vt:lpstr>
      <vt:lpstr>Презентация  исследовательского   проекта по пожарной безопасности в старшей группе «Звёздочки»</vt:lpstr>
      <vt:lpstr>Формы работы над проектом</vt:lpstr>
      <vt:lpstr>Структура программы эксперимента</vt:lpstr>
      <vt:lpstr>Слайд 4</vt:lpstr>
      <vt:lpstr>  Экскурсия в пожарную часть </vt:lpstr>
      <vt:lpstr>Знакомство с пожарной частью </vt:lpstr>
      <vt:lpstr>Примерка кислородной маски</vt:lpstr>
      <vt:lpstr>Девочкам очень идёт форма</vt:lpstr>
      <vt:lpstr>Почему машину покрасили в красный цвет?</vt:lpstr>
      <vt:lpstr>Мы  тоже немножно пожарные...</vt:lpstr>
      <vt:lpstr>Как ярко светит фонарь!</vt:lpstr>
      <vt:lpstr>Применение сигнала «сирена»</vt:lpstr>
      <vt:lpstr>Выступление театра из г. Пензы «Новые приключения Буратино»</vt:lpstr>
      <vt:lpstr>Слайд 14</vt:lpstr>
      <vt:lpstr>Наше творчество</vt:lpstr>
      <vt:lpstr>«Тили – бом, тили – бом,  загорелся кошкин дом»</vt:lpstr>
      <vt:lpstr>Театрализованное представление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Уголок пожарной безопасности </vt:lpstr>
      <vt:lpstr>Слайд 30</vt:lpstr>
      <vt:lpstr>Машины готовы выехать на пожар.</vt:lpstr>
      <vt:lpstr>Слайд 32</vt:lpstr>
      <vt:lpstr>      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проекта по пожарной безопасности</dc:title>
  <dc:creator>Ludmila</dc:creator>
  <cp:lastModifiedBy>Ludmila</cp:lastModifiedBy>
  <cp:revision>49</cp:revision>
  <dcterms:created xsi:type="dcterms:W3CDTF">2015-01-02T13:45:15Z</dcterms:created>
  <dcterms:modified xsi:type="dcterms:W3CDTF">2015-01-09T07:02:45Z</dcterms:modified>
</cp:coreProperties>
</file>